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1663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9146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062742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404665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90759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30233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125765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80118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56683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0989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93356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2186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1545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34042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55944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4889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4654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91BB2C1-D1A7-4298-A8A0-12BFB1A7DDCB}" type="datetimeFigureOut">
              <a:rPr lang="hu-HU" smtClean="0"/>
              <a:t>2021. 09. 12.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hu-HU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814C020-162E-4BA5-905E-F6032CF5C4A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9172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 smtClean="0"/>
              <a:t>„Én”</a:t>
            </a:r>
            <a:endParaRPr lang="hu-HU" sz="800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sz="2400" dirty="0" smtClean="0"/>
              <a:t>Halmos Benjamin</a:t>
            </a:r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278026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439947"/>
            <a:ext cx="10515600" cy="5737016"/>
          </a:xfrm>
        </p:spPr>
        <p:txBody>
          <a:bodyPr>
            <a:normAutofit/>
          </a:bodyPr>
          <a:lstStyle/>
          <a:p>
            <a:r>
              <a:rPr lang="hu-HU" sz="3200" dirty="0" smtClean="0">
                <a:solidFill>
                  <a:schemeClr val="bg1"/>
                </a:solidFill>
              </a:rPr>
              <a:t>Halmos Benjamin </a:t>
            </a:r>
            <a:r>
              <a:rPr lang="hu-HU" sz="3200" strike="sngStrike" dirty="0" smtClean="0">
                <a:solidFill>
                  <a:schemeClr val="bg1"/>
                </a:solidFill>
              </a:rPr>
              <a:t>Gergő</a:t>
            </a:r>
          </a:p>
          <a:p>
            <a:r>
              <a:rPr lang="hu-HU" sz="3200" dirty="0" smtClean="0">
                <a:solidFill>
                  <a:schemeClr val="bg1"/>
                </a:solidFill>
              </a:rPr>
              <a:t>2005.01.06</a:t>
            </a:r>
            <a:r>
              <a:rPr lang="hu-HU" sz="3200" dirty="0" smtClean="0">
                <a:solidFill>
                  <a:schemeClr val="bg1"/>
                </a:solidFill>
              </a:rPr>
              <a:t>, Budapest, Margit </a:t>
            </a:r>
            <a:r>
              <a:rPr lang="hu-HU" sz="3200" dirty="0" smtClean="0">
                <a:solidFill>
                  <a:schemeClr val="bg1"/>
                </a:solidFill>
              </a:rPr>
              <a:t>kórház </a:t>
            </a:r>
            <a:endParaRPr lang="hu-HU" sz="3200" dirty="0" smtClean="0">
              <a:solidFill>
                <a:schemeClr val="bg1"/>
              </a:solidFill>
            </a:endParaRPr>
          </a:p>
          <a:p>
            <a:endParaRPr lang="hu-HU" sz="3200" dirty="0"/>
          </a:p>
          <a:p>
            <a:r>
              <a:rPr lang="hu-HU" sz="2800" dirty="0" smtClean="0"/>
              <a:t>Nagy </a:t>
            </a:r>
            <a:r>
              <a:rPr lang="hu-HU" sz="2800" dirty="0" smtClean="0"/>
              <a:t>Klaudia, Halmos Gergő</a:t>
            </a:r>
          </a:p>
          <a:p>
            <a:endParaRPr lang="hu-HU" sz="3200" dirty="0" smtClean="0"/>
          </a:p>
          <a:p>
            <a:endParaRPr lang="hu-HU" sz="3200" dirty="0" smtClean="0"/>
          </a:p>
          <a:p>
            <a:pPr marL="0" indent="0">
              <a:buNone/>
            </a:pPr>
            <a:endParaRPr lang="hu-HU" sz="3200" dirty="0"/>
          </a:p>
          <a:p>
            <a:r>
              <a:rPr lang="hu-HU" sz="2800" dirty="0" smtClean="0"/>
              <a:t>Nagy Klaudia, Nyitrai Zsolt, </a:t>
            </a:r>
            <a:br>
              <a:rPr lang="hu-HU" sz="2800" dirty="0" smtClean="0"/>
            </a:br>
            <a:r>
              <a:rPr lang="hu-HU" sz="2800" dirty="0" smtClean="0"/>
              <a:t>Nyitrai Dorina Hajnalka</a:t>
            </a:r>
          </a:p>
          <a:p>
            <a:endParaRPr lang="hu-HU" sz="3200" dirty="0"/>
          </a:p>
          <a:p>
            <a:endParaRPr lang="hu-HU" sz="3200" dirty="0" smtClean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07" t="8762" r="27409" b="62023"/>
          <a:stretch/>
        </p:blipFill>
        <p:spPr>
          <a:xfrm>
            <a:off x="4666890" y="2786331"/>
            <a:ext cx="1889185" cy="1766863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 rotWithShape="1">
          <a:blip r:embed="rId3"/>
          <a:srcRect t="35723" r="43176" b="16604"/>
          <a:stretch/>
        </p:blipFill>
        <p:spPr>
          <a:xfrm>
            <a:off x="5920726" y="4791260"/>
            <a:ext cx="3065253" cy="1928718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 rotWithShape="1">
          <a:blip r:embed="rId4"/>
          <a:srcRect t="11902" b="27057"/>
          <a:stretch/>
        </p:blipFill>
        <p:spPr>
          <a:xfrm>
            <a:off x="9250392" y="4791260"/>
            <a:ext cx="2367821" cy="1928717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829016" y="2786331"/>
            <a:ext cx="1325147" cy="176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26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0011" y="321993"/>
            <a:ext cx="10515600" cy="1092739"/>
          </a:xfrm>
        </p:spPr>
        <p:txBody>
          <a:bodyPr>
            <a:normAutofit fontScale="90000"/>
          </a:bodyPr>
          <a:lstStyle/>
          <a:p>
            <a:r>
              <a:rPr lang="hu-HU" dirty="0" smtClean="0"/>
              <a:t/>
            </a:r>
            <a:br>
              <a:rPr lang="hu-HU" dirty="0" smtClean="0"/>
            </a:br>
            <a:r>
              <a:rPr lang="hu-HU" sz="4000" dirty="0" smtClean="0"/>
              <a:t>Aquincum Angol-Magyar Két Tanítási Nyelvű Általános Iskolában töltött idő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2251494"/>
            <a:ext cx="9142413" cy="3768306"/>
          </a:xfrm>
        </p:spPr>
        <p:txBody>
          <a:bodyPr/>
          <a:lstStyle/>
          <a:p>
            <a:pPr marL="0" indent="0">
              <a:buNone/>
            </a:pPr>
            <a:endParaRPr lang="hu-HU" dirty="0" smtClean="0"/>
          </a:p>
          <a:p>
            <a:pPr marL="0" indent="0">
              <a:buNone/>
            </a:pPr>
            <a:r>
              <a:rPr lang="hu-HU" sz="2000" dirty="0" smtClean="0"/>
              <a:t>Voltak jó és rossz időszakok. Véleményem szerint túlnyomó többségben rossz. A legjobb dolog ami általánosban történt velem, hogy megismertem a legjobb barátomat, akire a mai napig bármikor számíthatok és bármit megbeszélhetek vele.</a:t>
            </a:r>
            <a:endParaRPr lang="hu-HU" sz="2000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 rotWithShape="1">
          <a:blip r:embed="rId2"/>
          <a:srcRect l="15152" t="7349" b="33245"/>
          <a:stretch/>
        </p:blipFill>
        <p:spPr>
          <a:xfrm>
            <a:off x="6426678" y="3647281"/>
            <a:ext cx="3278038" cy="306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03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81332" y="2208362"/>
            <a:ext cx="10515600" cy="3985853"/>
          </a:xfrm>
        </p:spPr>
        <p:txBody>
          <a:bodyPr/>
          <a:lstStyle/>
          <a:p>
            <a:r>
              <a:rPr lang="hu-HU" sz="2400" dirty="0" smtClean="0"/>
              <a:t>Vörös Róka</a:t>
            </a:r>
          </a:p>
          <a:p>
            <a:r>
              <a:rPr lang="hu-HU" sz="2400" dirty="0" smtClean="0"/>
              <a:t>Lila</a:t>
            </a:r>
          </a:p>
          <a:p>
            <a:r>
              <a:rPr lang="hu-HU" sz="2400" dirty="0" err="1" smtClean="0"/>
              <a:t>Topjoy</a:t>
            </a:r>
            <a:r>
              <a:rPr lang="hu-HU" sz="2400" dirty="0" smtClean="0"/>
              <a:t>: Alma, Görögdinnye</a:t>
            </a:r>
          </a:p>
          <a:p>
            <a:r>
              <a:rPr lang="hu-HU" sz="2400" dirty="0" smtClean="0"/>
              <a:t>Párizsi szelet</a:t>
            </a:r>
          </a:p>
          <a:p>
            <a:r>
              <a:rPr lang="hu-HU" sz="2400" dirty="0" err="1" smtClean="0"/>
              <a:t>Boku</a:t>
            </a:r>
            <a:r>
              <a:rPr lang="hu-HU" sz="2400" dirty="0" smtClean="0"/>
              <a:t> no </a:t>
            </a:r>
            <a:r>
              <a:rPr lang="hu-HU" sz="2400" dirty="0" err="1" smtClean="0"/>
              <a:t>Hero</a:t>
            </a:r>
            <a:r>
              <a:rPr lang="hu-HU" sz="2400" dirty="0" smtClean="0"/>
              <a:t> </a:t>
            </a:r>
            <a:r>
              <a:rPr lang="hu-HU" sz="2400" dirty="0" err="1" smtClean="0"/>
              <a:t>Academy</a:t>
            </a:r>
            <a:r>
              <a:rPr lang="hu-HU" sz="2400" dirty="0" smtClean="0"/>
              <a:t> / </a:t>
            </a:r>
            <a:r>
              <a:rPr lang="hu-HU" sz="2400" dirty="0" err="1" smtClean="0"/>
              <a:t>Tokyo</a:t>
            </a:r>
            <a:r>
              <a:rPr lang="hu-HU" sz="2400" dirty="0" smtClean="0"/>
              <a:t> </a:t>
            </a:r>
            <a:r>
              <a:rPr lang="hu-HU" sz="2400" dirty="0" err="1" smtClean="0"/>
              <a:t>Ghoul</a:t>
            </a:r>
            <a:endParaRPr lang="hu-HU" sz="2400" dirty="0" smtClean="0"/>
          </a:p>
          <a:p>
            <a:r>
              <a:rPr lang="hu-HU" sz="2400" dirty="0" err="1" smtClean="0"/>
              <a:t>Hollow</a:t>
            </a:r>
            <a:r>
              <a:rPr lang="hu-HU" sz="2400" dirty="0" smtClean="0"/>
              <a:t> </a:t>
            </a:r>
            <a:r>
              <a:rPr lang="hu-HU" sz="2400" dirty="0" err="1" smtClean="0"/>
              <a:t>Knight</a:t>
            </a:r>
            <a:r>
              <a:rPr lang="hu-HU" sz="2400" dirty="0" smtClean="0"/>
              <a:t> / DMC V</a:t>
            </a:r>
          </a:p>
          <a:p>
            <a:r>
              <a:rPr lang="hu-HU" sz="2400" dirty="0" err="1" smtClean="0"/>
              <a:t>Derivakat</a:t>
            </a:r>
            <a:r>
              <a:rPr lang="hu-HU" sz="2400" dirty="0" smtClean="0"/>
              <a:t> – REVIVED / </a:t>
            </a:r>
            <a:r>
              <a:rPr lang="hu-HU" sz="2400" dirty="0" err="1" smtClean="0"/>
              <a:t>Brandon</a:t>
            </a:r>
            <a:r>
              <a:rPr lang="hu-HU" sz="2400" dirty="0" smtClean="0"/>
              <a:t> </a:t>
            </a:r>
            <a:r>
              <a:rPr lang="hu-HU" sz="2400" dirty="0" err="1" smtClean="0"/>
              <a:t>Beal</a:t>
            </a:r>
            <a:r>
              <a:rPr lang="hu-HU" sz="2400" dirty="0" smtClean="0"/>
              <a:t> – </a:t>
            </a:r>
            <a:r>
              <a:rPr lang="hu-HU" sz="2400" dirty="0" err="1" smtClean="0"/>
              <a:t>Twerk</a:t>
            </a:r>
            <a:r>
              <a:rPr lang="hu-HU" sz="2400" dirty="0" smtClean="0"/>
              <a:t> it </a:t>
            </a:r>
            <a:r>
              <a:rPr lang="hu-HU" sz="2400" dirty="0" err="1" smtClean="0"/>
              <a:t>like</a:t>
            </a:r>
            <a:r>
              <a:rPr lang="hu-HU" sz="2400" dirty="0"/>
              <a:t> </a:t>
            </a:r>
            <a:r>
              <a:rPr lang="hu-HU" sz="2400" dirty="0" err="1" smtClean="0"/>
              <a:t>Miley</a:t>
            </a:r>
            <a:endParaRPr lang="hu-HU" sz="2400" dirty="0" smtClean="0"/>
          </a:p>
          <a:p>
            <a:endParaRPr lang="hu-HU" dirty="0" smtClean="0"/>
          </a:p>
          <a:p>
            <a:endParaRPr lang="hu-HU" dirty="0"/>
          </a:p>
        </p:txBody>
      </p:sp>
      <p:sp>
        <p:nvSpPr>
          <p:cNvPr id="2" name="Szövegdoboz 1"/>
          <p:cNvSpPr txBox="1"/>
          <p:nvPr/>
        </p:nvSpPr>
        <p:spPr>
          <a:xfrm>
            <a:off x="1043797" y="612475"/>
            <a:ext cx="8885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 smtClean="0">
                <a:solidFill>
                  <a:schemeClr val="bg1"/>
                </a:solidFill>
              </a:rPr>
              <a:t>Kedvenc Dolgok</a:t>
            </a:r>
            <a:endParaRPr lang="hu-HU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66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739720"/>
          </a:xfrm>
        </p:spPr>
        <p:txBody>
          <a:bodyPr/>
          <a:lstStyle/>
          <a:p>
            <a:r>
              <a:rPr lang="hu-HU" dirty="0" smtClean="0"/>
              <a:t>Személyiség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2803585"/>
            <a:ext cx="10515600" cy="33733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000" dirty="0" smtClean="0"/>
              <a:t>Mentális mazoista, nehezen szocializálódok, önbizalom hiány, idegesítő,</a:t>
            </a:r>
          </a:p>
          <a:p>
            <a:pPr marL="0" indent="0">
              <a:buNone/>
            </a:pPr>
            <a:r>
              <a:rPr lang="hu-HU" sz="2000" dirty="0" err="1" smtClean="0"/>
              <a:t>Edgy</a:t>
            </a:r>
            <a:r>
              <a:rPr lang="hu-HU" sz="2000" dirty="0" smtClean="0"/>
              <a:t>, érzékeny</a:t>
            </a:r>
          </a:p>
          <a:p>
            <a:pPr marL="0" indent="0">
              <a:buNone/>
            </a:pPr>
            <a:endParaRPr lang="hu-HU" sz="2000" dirty="0" smtClean="0"/>
          </a:p>
          <a:p>
            <a:pPr marL="0" indent="0">
              <a:buNone/>
            </a:pPr>
            <a:r>
              <a:rPr lang="hu-HU" sz="2000" dirty="0" smtClean="0"/>
              <a:t>Szerethető, vicces, empatikus, segítőkész, barátságos, energikus, kreatív</a:t>
            </a:r>
          </a:p>
          <a:p>
            <a:pPr marL="0" indent="0">
              <a:buNone/>
            </a:pPr>
            <a:endParaRPr lang="hu-HU" sz="2000" dirty="0"/>
          </a:p>
          <a:p>
            <a:pPr marL="0" indent="0">
              <a:buNone/>
            </a:pPr>
            <a:r>
              <a:rPr lang="hu-HU" sz="2000" dirty="0" smtClean="0"/>
              <a:t>Hangulattól függően visszahúzódó vagy nyitott</a:t>
            </a:r>
            <a:endParaRPr lang="hu-HU" sz="2000" dirty="0"/>
          </a:p>
        </p:txBody>
      </p:sp>
    </p:spTree>
    <p:extLst>
      <p:ext uri="{BB962C8B-B14F-4D97-AF65-F5344CB8AC3E}">
        <p14:creationId xmlns:p14="http://schemas.microsoft.com/office/powerpoint/2010/main" val="94664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34683" y="586596"/>
            <a:ext cx="10515600" cy="1130061"/>
          </a:xfrm>
        </p:spPr>
        <p:txBody>
          <a:bodyPr/>
          <a:lstStyle/>
          <a:p>
            <a:r>
              <a:rPr lang="hu-HU" dirty="0" smtClean="0"/>
              <a:t>Húgom születése után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2579298"/>
            <a:ext cx="10515600" cy="3597665"/>
          </a:xfrm>
        </p:spPr>
        <p:txBody>
          <a:bodyPr/>
          <a:lstStyle/>
          <a:p>
            <a:r>
              <a:rPr lang="hu-HU" sz="2400" dirty="0" smtClean="0"/>
              <a:t>Felelősség teljesebb lettem</a:t>
            </a:r>
          </a:p>
          <a:p>
            <a:r>
              <a:rPr lang="hu-HU" sz="2400" dirty="0" smtClean="0"/>
              <a:t>Megváltozott a beszédstílusom</a:t>
            </a:r>
          </a:p>
          <a:p>
            <a:r>
              <a:rPr lang="hu-HU" sz="2400" dirty="0" smtClean="0"/>
              <a:t>Aktívabb lettem</a:t>
            </a:r>
          </a:p>
          <a:p>
            <a:r>
              <a:rPr lang="hu-HU" sz="2400" dirty="0" smtClean="0"/>
              <a:t>Segítőkészebb lettem</a:t>
            </a:r>
          </a:p>
          <a:p>
            <a:r>
              <a:rPr lang="hu-HU" sz="2400" dirty="0" smtClean="0"/>
              <a:t>Szeretek vele időt tölteni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1449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69849"/>
          </a:xfrm>
        </p:spPr>
        <p:txBody>
          <a:bodyPr/>
          <a:lstStyle/>
          <a:p>
            <a:pPr algn="ctr"/>
            <a:r>
              <a:rPr lang="hu-HU" sz="5400" dirty="0" smtClean="0">
                <a:solidFill>
                  <a:schemeClr val="tx1"/>
                </a:solidFill>
              </a:rPr>
              <a:t>Köszönöm </a:t>
            </a:r>
            <a:r>
              <a:rPr lang="hu-HU" sz="5400" dirty="0" smtClean="0">
                <a:solidFill>
                  <a:schemeClr val="tx1"/>
                </a:solidFill>
              </a:rPr>
              <a:t>    Figyelmet</a:t>
            </a:r>
            <a:r>
              <a:rPr lang="hu-HU" sz="5400" dirty="0" smtClean="0">
                <a:solidFill>
                  <a:schemeClr val="tx1"/>
                </a:solidFill>
              </a:rPr>
              <a:t>!</a:t>
            </a:r>
            <a:endParaRPr lang="hu-HU" sz="5400" dirty="0">
              <a:solidFill>
                <a:schemeClr val="tx1"/>
              </a:solidFill>
            </a:endParaRPr>
          </a:p>
        </p:txBody>
      </p:sp>
      <p:sp>
        <p:nvSpPr>
          <p:cNvPr id="3" name="Szövegdoboz 2"/>
          <p:cNvSpPr txBox="1"/>
          <p:nvPr/>
        </p:nvSpPr>
        <p:spPr>
          <a:xfrm>
            <a:off x="5647425" y="2642217"/>
            <a:ext cx="1132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 smtClean="0">
                <a:sym typeface="Wingdings" panose="05000000000000000000" pitchFamily="2" charset="2"/>
              </a:rPr>
              <a:t></a:t>
            </a:r>
            <a:endParaRPr lang="hu-HU" sz="6000" dirty="0"/>
          </a:p>
        </p:txBody>
      </p:sp>
    </p:spTree>
    <p:extLst>
      <p:ext uri="{BB962C8B-B14F-4D97-AF65-F5344CB8AC3E}">
        <p14:creationId xmlns:p14="http://schemas.microsoft.com/office/powerpoint/2010/main" val="200335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anácsterem">
  <a:themeElements>
    <a:clrScheme name="Tanácstere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Tanácstere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anácstere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96</TotalTime>
  <Words>151</Words>
  <Application>Microsoft Office PowerPoint</Application>
  <PresentationFormat>Szélesvásznú</PresentationFormat>
  <Paragraphs>36</Paragraphs>
  <Slides>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</vt:lpstr>
      <vt:lpstr>Wingdings 3</vt:lpstr>
      <vt:lpstr>Tanácsterem</vt:lpstr>
      <vt:lpstr>„Én”</vt:lpstr>
      <vt:lpstr>PowerPoint-bemutató</vt:lpstr>
      <vt:lpstr> Aquincum Angol-Magyar Két Tanítási Nyelvű Általános Iskolában töltött idő</vt:lpstr>
      <vt:lpstr>PowerPoint-bemutató</vt:lpstr>
      <vt:lpstr>Személyiség</vt:lpstr>
      <vt:lpstr>Húgom születése után</vt:lpstr>
      <vt:lpstr>Köszönöm    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„Én”</dc:title>
  <dc:creator>Halmos Benjamin Gergo</dc:creator>
  <cp:lastModifiedBy>Halmos Benjamin Gergo</cp:lastModifiedBy>
  <cp:revision>13</cp:revision>
  <dcterms:created xsi:type="dcterms:W3CDTF">2021-09-11T11:05:00Z</dcterms:created>
  <dcterms:modified xsi:type="dcterms:W3CDTF">2021-09-12T17:47:43Z</dcterms:modified>
</cp:coreProperties>
</file>

<file path=docProps/thumbnail.jpeg>
</file>